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1"/>
  </p:notesMasterIdLst>
  <p:sldIdLst>
    <p:sldId id="969" r:id="rId3"/>
    <p:sldId id="1112" r:id="rId4"/>
    <p:sldId id="1126" r:id="rId5"/>
    <p:sldId id="1381" r:id="rId6"/>
    <p:sldId id="1105" r:id="rId7"/>
    <p:sldId id="1363" r:id="rId8"/>
    <p:sldId id="1382" r:id="rId9"/>
    <p:sldId id="1369" r:id="rId10"/>
    <p:sldId id="1370" r:id="rId11"/>
    <p:sldId id="1372" r:id="rId12"/>
    <p:sldId id="1377" r:id="rId13"/>
    <p:sldId id="1227" r:id="rId14"/>
    <p:sldId id="1127" r:id="rId15"/>
    <p:sldId id="1383" r:id="rId16"/>
    <p:sldId id="1384" r:id="rId17"/>
    <p:sldId id="1373" r:id="rId18"/>
    <p:sldId id="1378" r:id="rId19"/>
    <p:sldId id="1354" r:id="rId20"/>
    <p:sldId id="1385" r:id="rId21"/>
    <p:sldId id="1360" r:id="rId22"/>
    <p:sldId id="1374" r:id="rId23"/>
    <p:sldId id="1379" r:id="rId24"/>
    <p:sldId id="1228" r:id="rId25"/>
    <p:sldId id="1133" r:id="rId26"/>
    <p:sldId id="1355" r:id="rId27"/>
    <p:sldId id="1386" r:id="rId28"/>
    <p:sldId id="1376" r:id="rId29"/>
    <p:sldId id="114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第二课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2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5-6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、坦然无惧为要得主的喜悦。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5:1-5:10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、受主爱的激励成为使人和好的使徒。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5:11-5:21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、信徒不可徒受主恩。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6:1-6:10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、信徒当在主里分别为圣。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2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但我们既有信心，正如经上记着说：「我因信，所以如此说话。」我们也信，所以也说话。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自己知道那叫主耶稣复活的，也必叫我们与耶稣一同复活，并且叫我们与你们一同站在他面前。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凡事都是为你们，好叫恩惠因人多越发加增，感谢格外显多，以致荣耀归与上帝。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所以，我们不丧胆。外体虽然毁坏，内心却一天新似一天。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我们这至暂至轻的苦楚，要为我们成就极重无比、永远的荣耀。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原来我们不是顾念所见的，乃是顾念所不见的；因为所见的是暂时的，所不见的是永远的。</a:t>
            </a:r>
          </a:p>
        </p:txBody>
      </p:sp>
    </p:spTree>
    <p:extLst>
      <p:ext uri="{BB962C8B-B14F-4D97-AF65-F5344CB8AC3E}">
        <p14:creationId xmlns:p14="http://schemas.microsoft.com/office/powerpoint/2010/main" val="183424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我们原知道，我们这地上的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帐棚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若拆毁了，必得上帝所造，不是人手所造，在天上永存的房屋。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我们在这帐棚里叹息，深想得那从天上来的房屋，好像穿上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衣服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倘若穿上，被遇见的时候就不至于赤身了。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我们在这帐棚里叹息劳苦，并非愿意脱下这个，乃是愿意穿上那个，好叫这必死的被生命吞灭了。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为此，培植我们的就是上帝，他又赐给我们圣灵作凭据。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97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那些仆人就出去，到大路上，凡遇见的，不论善恶都召聚了来，筵席上就坐满了客。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王进来观看宾客，见那里有一个没有穿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礼服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就对他说：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朋友，你到这里来怎么不穿礼服呢？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那人无言可答。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于是王对使唤的人说：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捆起他的手脚来，把他丢在外边的黑暗里；在那里必要哀哭切齿了。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因为被召的人多，选上的人少。」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3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97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我听见好像群众的声音，众水的声音，大雷的声音，说：哈利路亚！因为主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我们的上帝、全能者作王了。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我们要欢喜快乐，将荣耀归给他。因为，羔羊婚娶的时候到了；新妇也自己预备好了，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就蒙恩得穿光明洁白的细麻衣。（这细麻衣就是圣徒所行的义。）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天使吩咐我说：「你要写上：凡被请赴羔羊之婚筵的有福了！」又对我说：「这是上帝真实的话。」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80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所以，我们时常坦然无惧，并且晓得我们住在身内，便与主相离。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因我们行事为人是凭着信心，不是凭着眼见。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我们坦然无惧，是更愿意离开身体与主同住。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所以，无论是住在身内，离开身外，我们立了志向，要得主的喜悦。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因为我们众人必要在基督台前显露出来，叫各人按着本身所行的，或善或恶受报。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78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07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你们中间却不可有人因为杀人、偷窃、作恶、好管闲事而受苦。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若为作基督徒受苦，却不要羞耻，倒要因这名归荣耀给上帝。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因为时候到了，审判要从上帝的家起首。若是先从我们起首，那不信从上帝福音的人将有何等的结局呢？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若是义人仅仅得救，那不虔敬和犯罪的人将有何地可站呢？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所以，那照上帝旨意受苦的人要一心为善，将自己灵魂交与那信实的造化之主。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173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、我们能为自己“得主的喜悦”打多少分？可以确定自己能够坦然无惧地站立在基督的审判台前吗？</a:t>
            </a:r>
          </a:p>
        </p:txBody>
      </p:sp>
    </p:spTree>
    <p:extLst>
      <p:ext uri="{BB962C8B-B14F-4D97-AF65-F5344CB8AC3E}">
        <p14:creationId xmlns:p14="http://schemas.microsoft.com/office/powerpoint/2010/main" val="2179974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2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5-6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、坦然无惧为要得主的喜悦。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5:1-5:10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、受主爱的激励成为使人和好的使徒。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5:11-5:21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、信徒不可徒受主恩。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6:1-6:10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、信徒当在主里分别为圣。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18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我们既知道主是可畏的，所以劝人。但我们在上帝面前是显明的，盼望在你们的良心里也是显明的。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我们不是向你们再举荐自己，乃是叫你们因我们有可夸之处，好对那凭外貌不凭内心夸口的人，有言可答。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我们若果颠狂，是为上帝；若果谨守，是为你们。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原来基督的爱激励我们；因我们想，一人既替众人死，众人就都死了；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并且他替众人死，是叫那些活着的人不再为自己活，乃为替他们死而复活的主活。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弟兄们，我还有话说，你们要靠主喜乐。我把这话再写给你们，于我并不为难，于你们却是妥当。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应当防备犬类，防备作恶的，防备妄自行割的。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因为真受割礼的，乃是我们这以上帝的灵敬拜、在基督耶稣里夸口、不靠着肉体的。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其实，我也可以靠肉体；若是别人想他可以靠肉体，我更可以靠着了。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2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所以，我们从今以后，不凭着外貌认人了。虽然凭着外貌认过基督，如今却不再这样认他了。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若有人在基督里，他就是新造的人，旧事已过，都变成新的了。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一切都是出于上帝；他藉着基督使我们与他和好，又将劝人与他和好的职分赐给我们。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这就是上帝在基督里，叫世人与自己和好，不将他们的过犯归到他们身上，并且将这和好的道理托付了我们。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所以，我们作基督的使者，就好像上帝藉我们劝你们一般。我们替基督求你们与上帝和好。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上帝使那无罪的，替我们成为罪，好叫我们在他里面成为上帝的义。</a:t>
            </a:r>
          </a:p>
        </p:txBody>
      </p:sp>
    </p:spTree>
    <p:extLst>
      <p:ext uri="{BB962C8B-B14F-4D97-AF65-F5344CB8AC3E}">
        <p14:creationId xmlns:p14="http://schemas.microsoft.com/office/powerpoint/2010/main" val="2720624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所以，他在你们信的人就为宝贵，在那不信的人有话说：匠人所弃的石头已作了房角的头块石头。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又说：作了绊脚的石头，跌人的磐石。他们既不顺从，就在道理上绊跌；他们这样绊跌也是预定的。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惟有你们是被拣选的族类，是有君尊的祭司，是圣洁的国度，是属上帝的子民，要叫你们宣扬那召你们出黑暗入奇妙光明者的美德。</a:t>
            </a:r>
          </a:p>
        </p:txBody>
      </p:sp>
    </p:spTree>
    <p:extLst>
      <p:ext uri="{BB962C8B-B14F-4D97-AF65-F5344CB8AC3E}">
        <p14:creationId xmlns:p14="http://schemas.microsoft.com/office/powerpoint/2010/main" val="765684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、我们有否成为使人和好的人？谁是我们目前可以接触的对象？</a:t>
            </a:r>
          </a:p>
        </p:txBody>
      </p:sp>
    </p:spTree>
    <p:extLst>
      <p:ext uri="{BB962C8B-B14F-4D97-AF65-F5344CB8AC3E}">
        <p14:creationId xmlns:p14="http://schemas.microsoft.com/office/powerpoint/2010/main" val="125875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2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5-6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、坦然无惧为要得主的喜悦。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5:1-5:10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、受主爱的激励成为使人和好的使徒。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5:11-5:21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、信徒不可徒受主恩。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6:1-6:10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、信徒当在主里分别为圣。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16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我们与上帝同工的，也劝你们不可徒受他的恩典。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因为他说：「在悦纳的时候，我应允了你；在拯救的日子，我搭救了你。」看哪，现在正是悦纳的时候！现在正是拯救的日子；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我们凡事都不叫人有妨碍，免得这职分被人毁谤；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反倒在各样的事上表明自己是上帝的用人，就如在许多的忍耐、患难、穷乏、困苦、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鞭打、监禁、扰乱、勤劳、警醒、不食、</a:t>
            </a: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廉洁、知识、恒忍、恩慈、圣灵的感化、无伪的爱心、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真实的道理、上帝的大能；仁义的兵器在左在右；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荣耀、羞辱，恶名、美名；似乎是诱惑人的，却是诚实的；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似乎不为人所知，却是人所共知的；似乎要死，却是活着的；似乎受责罚，却是不至丧命的；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似乎忧愁，却是常常快乐的；似乎贫穷，却是叫许多人富足的；似乎一无所有，却是样样都有的。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9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罪必不能作你们的主；因你们不在律法之下，乃在恩典之下。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这却怎么样呢？我们在恩典之下，不在律法之下，就可以犯罪吗？断乎不可！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岂不晓得你们献上自己作奴仆，顺从谁，就作谁的奴仆吗？或作罪的奴仆，以至于死；或作顺命的奴仆，以致成义。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感谢上帝！因为你们从前虽然作罪的奴仆，现今却从心里顺服了所传给你们道理的模范。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你们既从罪里得了释放，就作了义的奴仆。</a:t>
            </a:r>
          </a:p>
        </p:txBody>
      </p:sp>
    </p:spTree>
    <p:extLst>
      <p:ext uri="{BB962C8B-B14F-4D97-AF65-F5344CB8AC3E}">
        <p14:creationId xmlns:p14="http://schemas.microsoft.com/office/powerpoint/2010/main" val="672299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、我们领受了主的恩典，如何日常生活中在 “各样的事上表明自己是上帝的用人”？</a:t>
            </a:r>
          </a:p>
        </p:txBody>
      </p:sp>
    </p:spTree>
    <p:extLst>
      <p:ext uri="{BB962C8B-B14F-4D97-AF65-F5344CB8AC3E}">
        <p14:creationId xmlns:p14="http://schemas.microsoft.com/office/powerpoint/2010/main" val="22874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2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5-6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、坦然无惧为要得主的喜悦。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5:1-5:10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、受主爱的激励成为使人和好的使徒。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5:11-5:21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、信徒不可徒受主恩。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6:1-6:10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、信徒当在主里分别为圣。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25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哥林多人哪，我们向你们，口是张开的，心是宽宏的。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你们狭窄，原不在乎我们，是在乎自己的心肠狭窄。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你们也要照样用宽宏的心报答我。我这话正像对自己的孩子说的。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你们和不信的原不相配，不要同负一轭。义和不义有甚么相交呢？光明和黑暗有甚么相通呢？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基督和彼列（彼列就是撒但的别名）有甚么相和呢？信主的和不信主的有甚么相干呢？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上帝的殿和偶像有甚么相同呢？因为我们是永生上帝的殿，就如上帝曾说：我要在他们中间居住，在他们中间来往；我要作他们的上帝；他们要作我的子民。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又说：你们务要从他们中间出来，与他们分别；不要沾不洁净的物，我就收纳你们。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我要作你们的父；你们要作我的儿女。这是全能的主说的。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我不求你叫他们离开世界，只求你保守他们脱离那恶者。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他们不属世界，正如我不属世界一样。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求你用真理使他们成圣；你的道就是真理。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你怎样差我到世上，我也照样差他们到世上。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我为他们的缘故，自己分别为圣，叫他们也因真理成圣。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67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、面对不信的家人或同事，我们如何平衡“不要同负一轭”和“传福音”两者的关系？</a:t>
            </a:r>
          </a:p>
        </p:txBody>
      </p:sp>
    </p:spTree>
    <p:extLst>
      <p:ext uri="{BB962C8B-B14F-4D97-AF65-F5344CB8AC3E}">
        <p14:creationId xmlns:p14="http://schemas.microsoft.com/office/powerpoint/2010/main" val="3217792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、我们能为自己“得主的喜悦”打多少分？可以确定自己能够坦然无惧地站立在基督的审判台前吗？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、我们有否成为使人和好的人？谁是我们目前可以接触的对象？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、我们领受了主的恩典，如何日常生活中在 “各样的事上表明自己是上帝的用人”？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、面对不信的家人或同事，我们如何平衡“不要同负一轭”和“传福音”两者的关系？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、请分享对你最有感触的经文和应用。</a:t>
            </a:r>
          </a:p>
        </p:txBody>
      </p:sp>
    </p:spTree>
    <p:extLst>
      <p:ext uri="{BB962C8B-B14F-4D97-AF65-F5344CB8AC3E}">
        <p14:creationId xmlns:p14="http://schemas.microsoft.com/office/powerpoint/2010/main" val="3942056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》7-9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20803</TotalTime>
  <Words>3039</Words>
  <Application>Microsoft Office PowerPoint</Application>
  <PresentationFormat>Widescreen</PresentationFormat>
  <Paragraphs>133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13</cp:revision>
  <dcterms:created xsi:type="dcterms:W3CDTF">2020-11-05T21:27:14Z</dcterms:created>
  <dcterms:modified xsi:type="dcterms:W3CDTF">2022-03-19T00:07:11Z</dcterms:modified>
</cp:coreProperties>
</file>